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944" r:id="rId9"/>
    <p:sldId id="383" r:id="rId10"/>
    <p:sldId id="499" r:id="rId11"/>
    <p:sldId id="507" r:id="rId12"/>
    <p:sldId id="1008" r:id="rId13"/>
    <p:sldId id="1009" r:id="rId14"/>
    <p:sldId id="963" r:id="rId15"/>
    <p:sldId id="1010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293" r:id="rId27"/>
    <p:sldId id="1012" r:id="rId28"/>
    <p:sldId id="338" r:id="rId29"/>
    <p:sldId id="961" r:id="rId30"/>
    <p:sldId id="962" r:id="rId31"/>
    <p:sldId id="951" r:id="rId32"/>
    <p:sldId id="1013" r:id="rId33"/>
    <p:sldId id="346" r:id="rId34"/>
    <p:sldId id="945" r:id="rId35"/>
    <p:sldId id="946" r:id="rId36"/>
    <p:sldId id="977" r:id="rId37"/>
    <p:sldId id="949" r:id="rId38"/>
    <p:sldId id="309" r:id="rId39"/>
    <p:sldId id="307" r:id="rId40"/>
    <p:sldId id="308" r:id="rId41"/>
    <p:sldId id="957" r:id="rId42"/>
    <p:sldId id="312" r:id="rId43"/>
    <p:sldId id="314" r:id="rId44"/>
    <p:sldId id="315" r:id="rId45"/>
    <p:sldId id="316" r:id="rId46"/>
    <p:sldId id="317" r:id="rId47"/>
    <p:sldId id="435" r:id="rId48"/>
    <p:sldId id="473" r:id="rId49"/>
    <p:sldId id="1016" r:id="rId50"/>
    <p:sldId id="1017" r:id="rId51"/>
    <p:sldId id="1015" r:id="rId52"/>
    <p:sldId id="439" r:id="rId53"/>
    <p:sldId id="399" r:id="rId54"/>
    <p:sldId id="400" r:id="rId55"/>
    <p:sldId id="953" r:id="rId56"/>
    <p:sldId id="455" r:id="rId57"/>
    <p:sldId id="402" r:id="rId58"/>
    <p:sldId id="403" r:id="rId59"/>
    <p:sldId id="404" r:id="rId60"/>
    <p:sldId id="405" r:id="rId61"/>
    <p:sldId id="1020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983" r:id="rId71"/>
    <p:sldId id="1019" r:id="rId72"/>
    <p:sldId id="990" r:id="rId73"/>
    <p:sldId id="421" r:id="rId74"/>
    <p:sldId id="422" r:id="rId75"/>
    <p:sldId id="423" r:id="rId76"/>
    <p:sldId id="424" r:id="rId77"/>
    <p:sldId id="425" r:id="rId78"/>
    <p:sldId id="989" r:id="rId79"/>
    <p:sldId id="1021" r:id="rId80"/>
    <p:sldId id="427" r:id="rId81"/>
    <p:sldId id="1003" r:id="rId82"/>
    <p:sldId id="996" r:id="rId83"/>
    <p:sldId id="1023" r:id="rId84"/>
    <p:sldId id="1024" r:id="rId85"/>
    <p:sldId id="1025" r:id="rId86"/>
    <p:sldId id="431" r:id="rId87"/>
    <p:sldId id="464" r:id="rId88"/>
    <p:sldId id="1026" r:id="rId89"/>
    <p:sldId id="1028" r:id="rId90"/>
    <p:sldId id="1029" r:id="rId91"/>
    <p:sldId id="1030" r:id="rId92"/>
    <p:sldId id="452" r:id="rId93"/>
    <p:sldId id="432" r:id="rId94"/>
    <p:sldId id="1005" r:id="rId95"/>
    <p:sldId id="1004" r:id="rId96"/>
    <p:sldId id="256" r:id="rId97"/>
    <p:sldId id="1006" r:id="rId98"/>
    <p:sldId id="1007" r:id="rId9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1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3.jpeg"/><Relationship Id="rId5" Type="http://schemas.openxmlformats.org/officeDocument/2006/relationships/image" Target="NULL"/><Relationship Id="rId10" Type="http://schemas.openxmlformats.org/officeDocument/2006/relationships/image" Target="../media/image7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4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96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97.png"/><Relationship Id="rId9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96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NUL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0.png"/><Relationship Id="rId7" Type="http://schemas.openxmlformats.org/officeDocument/2006/relationships/image" Target="../media/image129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Relationship Id="rId9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2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513101" y="490242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3812889" y="51483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3656746" y="540658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7843399" y="565023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3673629" y="24451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6228411" y="268048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3434572" y="588225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3930943" y="21950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5090343" y="613933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2058D-91C0-42BE-B516-BDFD8676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35" y="4965455"/>
            <a:ext cx="2371844" cy="938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begChr m:val="⌊"/>
                        <m:endChr m:val="⌋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7B8D3-562F-5761-02DD-5CACF6D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1319134"/>
            <a:ext cx="6180433" cy="512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6929838" y="1694228"/>
            <a:ext cx="185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uses </a:t>
            </a:r>
            <a:r>
              <a:rPr lang="en-US" b="1" dirty="0">
                <a:solidFill>
                  <a:srgbClr val="7030A0"/>
                </a:solidFill>
              </a:rPr>
              <a:t>from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to bring 3</a:t>
            </a:r>
            <a:r>
              <a:rPr lang="en-US" baseline="30000" dirty="0"/>
              <a:t>rd</a:t>
            </a:r>
            <a:r>
              <a:rPr lang="en-US" dirty="0"/>
              <a:t> party packages into your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6865569" y="3553724"/>
            <a:ext cx="2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still use Newton's method!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277517" y="1319134"/>
            <a:ext cx="1941027" cy="3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18544" y="1480541"/>
            <a:ext cx="4711294" cy="952351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449702" y="3076847"/>
            <a:ext cx="2683242" cy="160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132944" y="3876889"/>
            <a:ext cx="37326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49102A-1401-4182-9B8F-6188B78CAD69}"/>
              </a:ext>
            </a:extLst>
          </p:cNvPr>
          <p:cNvSpPr txBox="1"/>
          <p:nvPr/>
        </p:nvSpPr>
        <p:spPr>
          <a:xfrm>
            <a:off x="6929838" y="4644190"/>
            <a:ext cx="193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normally don't want our lines to go beyond 80 columns in width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D22AD-7010-4783-8FE7-682946C5F8C2}"/>
              </a:ext>
            </a:extLst>
          </p:cNvPr>
          <p:cNvSpPr/>
          <p:nvPr/>
        </p:nvSpPr>
        <p:spPr>
          <a:xfrm>
            <a:off x="509662" y="5548573"/>
            <a:ext cx="5948288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B33040-0A91-4B55-81F2-D948CAC7751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457950" y="5244355"/>
            <a:ext cx="471888" cy="4161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D594-A5C9-2C20-6150-DC1DB85BC902}"/>
              </a:ext>
            </a:extLst>
          </p:cNvPr>
          <p:cNvGrpSpPr/>
          <p:nvPr/>
        </p:nvGrpSpPr>
        <p:grpSpPr>
          <a:xfrm>
            <a:off x="2663796" y="519582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8673F9-D1C1-9AC8-F88E-316573E6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1B4DC4-7A50-3CF3-E8C6-84E0E3A96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68F67-86E8-572B-2446-63CA5CABA5B3}"/>
              </a:ext>
            </a:extLst>
          </p:cNvPr>
          <p:cNvGrpSpPr/>
          <p:nvPr/>
        </p:nvGrpSpPr>
        <p:grpSpPr>
          <a:xfrm>
            <a:off x="1500290" y="1955909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0A1C2-CF98-459A-F2A3-155FACE2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9C839-9919-7AF9-4A8F-76F623A148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78EB95-309D-B65B-6F36-96A9C2606446}"/>
              </a:ext>
            </a:extLst>
          </p:cNvPr>
          <p:cNvGrpSpPr/>
          <p:nvPr/>
        </p:nvGrpSpPr>
        <p:grpSpPr>
          <a:xfrm>
            <a:off x="2701055" y="6156829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EA8DDD-D123-45E8-9363-8F924DBE1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7A617F-A462-F9DE-AABB-D743465D1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91E04-A15D-9EE9-10EC-A143EE11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7" y="2033478"/>
            <a:ext cx="8148245" cy="698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73F8E1-79B7-0CBE-7D01-9F848402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9" y="1725590"/>
            <a:ext cx="8469722" cy="167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249761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632774" y="3242966"/>
            <a:ext cx="1195276" cy="670005"/>
            <a:chOff x="5887577" y="5157447"/>
            <a:chExt cx="171521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5887577" y="5342112"/>
              <a:ext cx="404454" cy="1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B1B31-D132-C046-CC9F-E55F3943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6" y="3523185"/>
            <a:ext cx="6695888" cy="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6161A8-F3D1-F47E-EBBA-F35A798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55" y="1333949"/>
            <a:ext cx="4857143" cy="53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15C72-D32A-4A11-A35B-248378CCDE6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C0B3A-CCF6-4057-B933-BEB342E41A64}"/>
              </a:ext>
            </a:extLst>
          </p:cNvPr>
          <p:cNvSpPr/>
          <p:nvPr/>
        </p:nvSpPr>
        <p:spPr>
          <a:xfrm>
            <a:off x="2612017" y="2639013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6AB1C2-3215-4657-83F5-8C1BCDEFFB14}"/>
              </a:ext>
            </a:extLst>
          </p:cNvPr>
          <p:cNvGrpSpPr/>
          <p:nvPr/>
        </p:nvGrpSpPr>
        <p:grpSpPr>
          <a:xfrm>
            <a:off x="3234543" y="3067137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9DD5D6-5D0D-4513-A053-8BD308884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337651-C26D-44C1-84A6-29C231D671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D6FD5-3223-4CA9-B1EC-5D3685C7A74D}"/>
              </a:ext>
            </a:extLst>
          </p:cNvPr>
          <p:cNvGrpSpPr/>
          <p:nvPr/>
        </p:nvGrpSpPr>
        <p:grpSpPr>
          <a:xfrm>
            <a:off x="4496859" y="327749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816358-45AB-4273-A8D2-8F19AABC6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A02766-B368-4A3D-B033-ED8E08A851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107D6F-7E84-4D39-A94E-657CFB6EA930}"/>
              </a:ext>
            </a:extLst>
          </p:cNvPr>
          <p:cNvGrpSpPr/>
          <p:nvPr/>
        </p:nvGrpSpPr>
        <p:grpSpPr>
          <a:xfrm>
            <a:off x="4552221" y="371879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069A8-1B44-418B-B1C2-DCF595F8D1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FCA6A1-8107-44F2-AB35-D082CFD2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F22E00-E138-48A7-BE66-8B63902DBAA5}"/>
              </a:ext>
            </a:extLst>
          </p:cNvPr>
          <p:cNvGrpSpPr/>
          <p:nvPr/>
        </p:nvGrpSpPr>
        <p:grpSpPr>
          <a:xfrm>
            <a:off x="4130758" y="459770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7DAC6-B66D-487A-902E-14C52A34408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2BAC5F-D9BC-4227-916B-6929F1785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E0E80-952E-49BA-B3E0-37D74D3E69D4}"/>
              </a:ext>
            </a:extLst>
          </p:cNvPr>
          <p:cNvGrpSpPr/>
          <p:nvPr/>
        </p:nvGrpSpPr>
        <p:grpSpPr>
          <a:xfrm>
            <a:off x="2114502" y="4570946"/>
            <a:ext cx="862738" cy="585670"/>
            <a:chOff x="4658434" y="5282228"/>
            <a:chExt cx="862738" cy="5856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665D50-CDE6-4F89-904D-685675B523F1}"/>
                </a:ext>
              </a:extLst>
            </p:cNvPr>
            <p:cNvSpPr txBox="1"/>
            <p:nvPr/>
          </p:nvSpPr>
          <p:spPr>
            <a:xfrm>
              <a:off x="4658434" y="528222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C06C92-7EC3-4A7E-AC58-A8D6DB913DD3}"/>
                </a:ext>
              </a:extLst>
            </p:cNvPr>
            <p:cNvCxnSpPr>
              <a:cxnSpLocks/>
            </p:cNvCxnSpPr>
            <p:nvPr/>
          </p:nvCxnSpPr>
          <p:spPr>
            <a:xfrm>
              <a:off x="4927368" y="5584672"/>
              <a:ext cx="593804" cy="283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6AA1EA-109B-481E-B490-EE1587FD06D0}"/>
              </a:ext>
            </a:extLst>
          </p:cNvPr>
          <p:cNvGrpSpPr/>
          <p:nvPr/>
        </p:nvGrpSpPr>
        <p:grpSpPr>
          <a:xfrm>
            <a:off x="5473227" y="52378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46FC7-9E4A-4277-927B-12573EC89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48439-AC01-4ACF-B13D-8F91F1E2F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7B5F8C-B817-4997-BE18-798574F34805}"/>
              </a:ext>
            </a:extLst>
          </p:cNvPr>
          <p:cNvGrpSpPr/>
          <p:nvPr/>
        </p:nvGrpSpPr>
        <p:grpSpPr>
          <a:xfrm>
            <a:off x="4536095" y="1536680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C03E-CB74-4032-82B0-0474ED822CAA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9C60FD-1F68-4AF6-AC1A-1770296DF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69021C-85B9-49FC-ABA8-454C6BD9BD19}"/>
              </a:ext>
            </a:extLst>
          </p:cNvPr>
          <p:cNvSpPr/>
          <p:nvPr/>
        </p:nvSpPr>
        <p:spPr>
          <a:xfrm>
            <a:off x="2553638" y="1829333"/>
            <a:ext cx="3538999" cy="648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2FCD5-0EAF-C07B-8735-5295AB0851E4}"/>
              </a:ext>
            </a:extLst>
          </p:cNvPr>
          <p:cNvGrpSpPr/>
          <p:nvPr/>
        </p:nvGrpSpPr>
        <p:grpSpPr>
          <a:xfrm>
            <a:off x="5549197" y="567425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4E4EB-F47B-1D1D-E6F2-1A58AA996F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68D324-EE3B-C6AB-2325-3DB094FE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5AD06-5500-529A-F7CA-3F403636AB5B}"/>
              </a:ext>
            </a:extLst>
          </p:cNvPr>
          <p:cNvGrpSpPr/>
          <p:nvPr/>
        </p:nvGrpSpPr>
        <p:grpSpPr>
          <a:xfrm>
            <a:off x="6914094" y="631887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58B321-EF3D-7081-6854-D39F656F697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35F406-4F0A-BB7B-4283-1068216F0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07BEA-B0EA-0562-CA31-D154E59F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7" y="2216706"/>
            <a:ext cx="3143785" cy="928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one (or both) of the roots can be a real or a complex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08CD5E-9201-B0E2-29A3-CFE3B004A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48" y="1468581"/>
            <a:ext cx="7356304" cy="4815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6121238" y="596453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4418193" y="146108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4283826" y="286433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3602790" y="315596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55139" y="3432063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5824091" y="454651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1B6BF-7F8C-76DE-C3BD-5DEAA420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" y="2460482"/>
            <a:ext cx="3933333" cy="20095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217664" y="2583662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code is not smart enough to recognize the </a:t>
            </a:r>
            <a:r>
              <a:rPr lang="en-US" b="1">
                <a:solidFill>
                  <a:schemeClr val="tx1"/>
                </a:solidFill>
              </a:rPr>
              <a:t>commutative</a:t>
            </a:r>
            <a:r>
              <a:rPr lang="en-US">
                <a:solidFill>
                  <a:srgbClr val="FF0000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distributive</a:t>
            </a:r>
            <a:r>
              <a:rPr lang="en-US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>
                <a:solidFill>
                  <a:srgbClr val="FF0000"/>
                </a:solidFill>
              </a:rPr>
              <a:t>redundant</a:t>
            </a:r>
            <a:r>
              <a:rPr lang="en-US">
                <a:solidFill>
                  <a:srgbClr val="FF0000"/>
                </a:solidFill>
              </a:rPr>
              <a:t> roots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first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𝟏𝟏𝟓𝟒𝟐𝟓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𝟑𝟐𝟓𝟒𝟏𝟐𝟏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𝟑𝟕𝟗𝟎𝟐𝟎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𝟏𝟐𝟖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In fact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2.375477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 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multiplication!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88" y="4150166"/>
            <a:ext cx="190500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4FE99-5400-C5D8-08F5-8CDACD96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36" y="1299581"/>
            <a:ext cx="6202527" cy="53485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4" y="3320321"/>
            <a:ext cx="1214203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4FE99-5400-C5D8-08F5-8CDACD96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36" y="1299581"/>
            <a:ext cx="6202527" cy="53485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8FAA-2779-E5D3-5CD0-0070A69EAE09}"/>
              </a:ext>
            </a:extLst>
          </p:cNvPr>
          <p:cNvGrpSpPr/>
          <p:nvPr/>
        </p:nvGrpSpPr>
        <p:grpSpPr>
          <a:xfrm>
            <a:off x="2428040" y="230283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A269F-C16F-4DBD-1046-C2DC252B2EB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4BF855-038D-5EB0-3B3B-CC355D51F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7762B-2DF7-2EC7-E7E0-4769659C2C30}"/>
              </a:ext>
            </a:extLst>
          </p:cNvPr>
          <p:cNvGrpSpPr/>
          <p:nvPr/>
        </p:nvGrpSpPr>
        <p:grpSpPr>
          <a:xfrm>
            <a:off x="4747389" y="354313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DAE5C-26C2-451D-D9FC-0CD5CDDF76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AC6D6C-3499-FC5E-1853-737056A5C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5D084-2468-48F3-D033-D11042506792}"/>
              </a:ext>
            </a:extLst>
          </p:cNvPr>
          <p:cNvGrpSpPr/>
          <p:nvPr/>
        </p:nvGrpSpPr>
        <p:grpSpPr>
          <a:xfrm>
            <a:off x="5911930" y="406174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353D5-8E4F-5EC5-047A-21A4C3BE2A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2AD3C-D841-1BC2-DA16-7868E21B2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61128-0AA9-7142-98A0-28F1F8FD3EFD}"/>
              </a:ext>
            </a:extLst>
          </p:cNvPr>
          <p:cNvGrpSpPr/>
          <p:nvPr/>
        </p:nvGrpSpPr>
        <p:grpSpPr>
          <a:xfrm>
            <a:off x="5835760" y="545919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C029EE-45AA-1C3C-A479-9D68A0D6DE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A3D2E9-B978-D29B-82B5-1A5173103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09647-A7D7-FE39-88A5-5F0B1389DFD3}"/>
              </a:ext>
            </a:extLst>
          </p:cNvPr>
          <p:cNvGrpSpPr/>
          <p:nvPr/>
        </p:nvGrpSpPr>
        <p:grpSpPr>
          <a:xfrm>
            <a:off x="3621026" y="581492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E6424D-B2E4-9D3B-9491-2F23C369DF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B2636-5BF1-AA12-5919-2A3000DF9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71B00B-8719-D1F8-E72D-CC8A8C5B123E}"/>
              </a:ext>
            </a:extLst>
          </p:cNvPr>
          <p:cNvGrpSpPr/>
          <p:nvPr/>
        </p:nvGrpSpPr>
        <p:grpSpPr>
          <a:xfrm>
            <a:off x="5237413" y="598701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48BC5-706A-C0DD-5FCD-0F356C139D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681D00-9179-628B-466B-5CDFC7465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0237D-F0A1-237C-FBC4-903503DA2FC9}"/>
              </a:ext>
            </a:extLst>
          </p:cNvPr>
          <p:cNvGrpSpPr/>
          <p:nvPr/>
        </p:nvGrpSpPr>
        <p:grpSpPr>
          <a:xfrm>
            <a:off x="6157360" y="458537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C04766-4359-0FE5-C211-DA4C7B98B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150D1-BE08-3EB9-7C24-6688F61A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1C0E8-5668-F906-9B2B-32100CE74CD5}"/>
              </a:ext>
            </a:extLst>
          </p:cNvPr>
          <p:cNvGrpSpPr/>
          <p:nvPr/>
        </p:nvGrpSpPr>
        <p:grpSpPr>
          <a:xfrm>
            <a:off x="5460640" y="634464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A4FAF4-4F2F-5D92-426A-5185231231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6DBE17-7D52-FAF8-A6BD-75A1FD4C7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8C8CCD-71D0-3814-EC77-46A2BB68A7AE}"/>
              </a:ext>
            </a:extLst>
          </p:cNvPr>
          <p:cNvSpPr txBox="1"/>
          <p:nvPr/>
        </p:nvSpPr>
        <p:spPr>
          <a:xfrm>
            <a:off x="5054267" y="2196101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6BB9C-E0A5-E15F-6B3C-03E7F40A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612482"/>
            <a:ext cx="7704762" cy="4666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5B517D-2CCE-0FAD-5D6A-F13228346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139" y="4099917"/>
            <a:ext cx="3138891" cy="2392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5844E-625E-4BFD-AFC1-4EE5659C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1255270"/>
            <a:ext cx="5039340" cy="5314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572000" y="24834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5005085" y="32257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5296050" y="360649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549547" y="386757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5316180" y="429126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889988" y="47456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944265" y="528717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first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67C24-DE81-D4F4-068E-BE1AA585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400428"/>
            <a:ext cx="4330954" cy="613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5BB7FD-88F9-49BA-A9F5-6507474DE8BC}"/>
              </a:ext>
            </a:extLst>
          </p:cNvPr>
          <p:cNvGrpSpPr/>
          <p:nvPr/>
        </p:nvGrpSpPr>
        <p:grpSpPr>
          <a:xfrm>
            <a:off x="5606789" y="2180666"/>
            <a:ext cx="2405921" cy="3498902"/>
            <a:chOff x="5709845" y="2235161"/>
            <a:chExt cx="2405921" cy="3498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6CFFAC-0915-46AA-9F10-B4F7B1DCA10D}"/>
                    </a:ext>
                  </a:extLst>
                </p:cNvPr>
                <p:cNvSpPr txBox="1"/>
                <p:nvPr/>
              </p:nvSpPr>
              <p:spPr>
                <a:xfrm>
                  <a:off x="5709845" y="2235161"/>
                  <a:ext cx="2405921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6CFFAC-0915-46AA-9F10-B4F7B1DCA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845" y="2235161"/>
                  <a:ext cx="240592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AE8C56-6259-483A-9B63-5E037791E003}"/>
                    </a:ext>
                  </a:extLst>
                </p:cNvPr>
                <p:cNvSpPr txBox="1"/>
                <p:nvPr/>
              </p:nvSpPr>
              <p:spPr>
                <a:xfrm>
                  <a:off x="5709845" y="3165226"/>
                  <a:ext cx="240592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≤70</m:t>
                        </m:r>
                      </m:oMath>
                    </m:oMathPara>
                  </a14:m>
                  <a:endParaRPr lang="en-US" sz="24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&lt;70,000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AE8C56-6259-483A-9B63-5E037791E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845" y="3165226"/>
                  <a:ext cx="2405921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722F04B-1562-401E-925C-ED7336F92286}"/>
                    </a:ext>
                  </a:extLst>
                </p:cNvPr>
                <p:cNvSpPr txBox="1"/>
                <p:nvPr/>
              </p:nvSpPr>
              <p:spPr>
                <a:xfrm>
                  <a:off x="5831576" y="4437618"/>
                  <a:ext cx="2162459" cy="12964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722F04B-1562-401E-925C-ED7336F92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576" y="4437618"/>
                  <a:ext cx="2162459" cy="12964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7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6710546-412B-6679-0FC0-1D1D3187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394183"/>
            <a:ext cx="4293338" cy="61385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566930" y="436392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745489" y="516815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3143642" y="53788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526143" y="1809963"/>
            <a:ext cx="1000912" cy="642154"/>
            <a:chOff x="3669744" y="5281612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87198" y="528161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744" y="5541057"/>
              <a:ext cx="671074" cy="3827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5BB7FD-88F9-49BA-A9F5-6507474DE8BC}"/>
              </a:ext>
            </a:extLst>
          </p:cNvPr>
          <p:cNvGrpSpPr/>
          <p:nvPr/>
        </p:nvGrpSpPr>
        <p:grpSpPr>
          <a:xfrm>
            <a:off x="5606789" y="2180666"/>
            <a:ext cx="2405921" cy="3498902"/>
            <a:chOff x="5709845" y="2235161"/>
            <a:chExt cx="2405921" cy="34989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6CFFAC-0915-46AA-9F10-B4F7B1DCA10D}"/>
                    </a:ext>
                  </a:extLst>
                </p:cNvPr>
                <p:cNvSpPr txBox="1"/>
                <p:nvPr/>
              </p:nvSpPr>
              <p:spPr>
                <a:xfrm>
                  <a:off x="5709845" y="2235161"/>
                  <a:ext cx="2405921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spcBef>
                      <a:spcPts val="0"/>
                    </a:spcBef>
                    <a:spcAft>
                      <a:spcPts val="12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C6CFFAC-0915-46AA-9F10-B4F7B1DCA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845" y="2235161"/>
                  <a:ext cx="240592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AE8C56-6259-483A-9B63-5E037791E003}"/>
                    </a:ext>
                  </a:extLst>
                </p:cNvPr>
                <p:cNvSpPr txBox="1"/>
                <p:nvPr/>
              </p:nvSpPr>
              <p:spPr>
                <a:xfrm>
                  <a:off x="5709845" y="3165226"/>
                  <a:ext cx="240592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≤70</m:t>
                        </m:r>
                      </m:oMath>
                    </m:oMathPara>
                  </a14:m>
                  <a:endParaRPr lang="en-US" sz="24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&lt;70,000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AE8C56-6259-483A-9B63-5E037791E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845" y="3165226"/>
                  <a:ext cx="2405921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722F04B-1562-401E-925C-ED7336F92286}"/>
                    </a:ext>
                  </a:extLst>
                </p:cNvPr>
                <p:cNvSpPr txBox="1"/>
                <p:nvPr/>
              </p:nvSpPr>
              <p:spPr>
                <a:xfrm>
                  <a:off x="5831576" y="4437618"/>
                  <a:ext cx="2162459" cy="12964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722F04B-1562-401E-925C-ED7336F92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576" y="4437618"/>
                  <a:ext cx="2162459" cy="12964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2893690" y="31586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450423" y="377871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2415358" y="558448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404727" y="1149541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249854" y="295160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3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19331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Leonhard Euler</a:t>
            </a:r>
          </a:p>
          <a:p>
            <a:pPr algn="ctr"/>
            <a:r>
              <a:rPr lang="en-US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</a:t>
            </a:r>
            <a:r>
              <a:rPr lang="en-US" sz="2400" dirty="0" err="1"/>
              <a:t>multiprecision</a:t>
            </a:r>
            <a:r>
              <a:rPr lang="en-US" sz="2400" dirty="0"/>
              <a:t>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the Numpy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set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sz="2400" dirty="0"/>
                  <a:t> with error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97358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58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4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82414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4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87190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90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303837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37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56146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46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3259074" y="5911266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074" y="5911266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336599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9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2837773" y="5119562"/>
                <a:ext cx="3367012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773" y="5119562"/>
                <a:ext cx="3367012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4376522" y="5930356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Hint: What kind of quadratic is this? Provide some meaningful output to the user for quadratics of this type</a:t>
                </a:r>
              </a:p>
              <a:p>
                <a:r>
                  <a:rPr lang="en-US" sz="2400" dirty="0"/>
                  <a:t>Bonus points: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Avoid displaying simple commutative interchanges of the previously found factors</a:t>
                </a:r>
              </a:p>
              <a:p>
                <a:r>
                  <a:rPr lang="en-US" sz="2400" dirty="0"/>
                  <a:t>Email the updated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main() </a:t>
                </a:r>
                <a:r>
                  <a:rPr lang="en-US" sz="2400" b="1" dirty="0"/>
                  <a:t>in gen_continued_fractions.py</a:t>
                </a:r>
                <a:r>
                  <a:rPr lang="en-US" sz="2400" dirty="0"/>
                  <a:t> to display two GCFs that I discovered 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289160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60355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5380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385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575483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6410</TotalTime>
  <Words>4212</Words>
  <Application>Microsoft Office PowerPoint</Application>
  <PresentationFormat>On-screen Show (4:3)</PresentationFormat>
  <Paragraphs>776</Paragraphs>
  <Slides>98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Importing Packages</vt:lpstr>
      <vt:lpstr>The Python Package Index (PyPI)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Importing Packages</vt:lpstr>
      <vt:lpstr>Open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Open goldbach_conjecture.py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Open pells_equation.py</vt:lpstr>
      <vt:lpstr>Numba – High Performance Python</vt:lpstr>
      <vt:lpstr>View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877</cp:revision>
  <cp:lastPrinted>2015-06-01T00:45:11Z</cp:lastPrinted>
  <dcterms:created xsi:type="dcterms:W3CDTF">2014-09-21T17:58:26Z</dcterms:created>
  <dcterms:modified xsi:type="dcterms:W3CDTF">2022-06-03T06:48:22Z</dcterms:modified>
</cp:coreProperties>
</file>